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5"/>
    <p:sldId id="257" r:id="rId36"/>
    <p:sldId id="258" r:id="rId37"/>
    <p:sldId id="259" r:id="rId38"/>
    <p:sldId id="260" r:id="rId39"/>
    <p:sldId id="261" r:id="rId4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alant" charset="1" panose="00000500000000000000"/>
      <p:regular r:id="rId10"/>
    </p:embeddedFont>
    <p:embeddedFont>
      <p:font typeface="Halant Bold" charset="1" panose="00000800000000000000"/>
      <p:regular r:id="rId11"/>
    </p:embeddedFont>
    <p:embeddedFont>
      <p:font typeface="Halant Light" charset="1" panose="00000400000000000000"/>
      <p:regular r:id="rId12"/>
    </p:embeddedFont>
    <p:embeddedFont>
      <p:font typeface="Halant Medium" charset="1" panose="00000600000000000000"/>
      <p:regular r:id="rId13"/>
    </p:embeddedFont>
    <p:embeddedFont>
      <p:font typeface="Halant Semi-Bold" charset="1" panose="00000700000000000000"/>
      <p:regular r:id="rId14"/>
    </p:embeddedFont>
    <p:embeddedFont>
      <p:font typeface="Big Shoulders Display" charset="1" panose="00000000000000000000"/>
      <p:regular r:id="rId15"/>
    </p:embeddedFont>
    <p:embeddedFont>
      <p:font typeface="Big Shoulders Display Bold" charset="1" panose="00000000000000000000"/>
      <p:regular r:id="rId16"/>
    </p:embeddedFont>
    <p:embeddedFont>
      <p:font typeface="Big Shoulders Display Thin" charset="1" panose="00000000000000000000"/>
      <p:regular r:id="rId17"/>
    </p:embeddedFont>
    <p:embeddedFont>
      <p:font typeface="Big Shoulders Display Medium" charset="1" panose="00000000000000000000"/>
      <p:regular r:id="rId18"/>
    </p:embeddedFont>
    <p:embeddedFont>
      <p:font typeface="HK Grotesk" charset="1" panose="00000500000000000000"/>
      <p:regular r:id="rId19"/>
    </p:embeddedFont>
    <p:embeddedFont>
      <p:font typeface="HK Grotesk Bold" charset="1" panose="00000800000000000000"/>
      <p:regular r:id="rId20"/>
    </p:embeddedFont>
    <p:embeddedFont>
      <p:font typeface="HK Grotesk Italics" charset="1" panose="00000500000000000000"/>
      <p:regular r:id="rId21"/>
    </p:embeddedFont>
    <p:embeddedFont>
      <p:font typeface="HK Grotesk Bold Italics" charset="1" panose="00000800000000000000"/>
      <p:regular r:id="rId22"/>
    </p:embeddedFont>
    <p:embeddedFont>
      <p:font typeface="HK Grotesk Light" charset="1" panose="00000400000000000000"/>
      <p:regular r:id="rId23"/>
    </p:embeddedFont>
    <p:embeddedFont>
      <p:font typeface="HK Grotesk Light Italics" charset="1" panose="00000400000000000000"/>
      <p:regular r:id="rId24"/>
    </p:embeddedFont>
    <p:embeddedFont>
      <p:font typeface="HK Grotesk Medium" charset="1" panose="00000600000000000000"/>
      <p:regular r:id="rId25"/>
    </p:embeddedFont>
    <p:embeddedFont>
      <p:font typeface="HK Grotesk Medium Italics" charset="1" panose="00000600000000000000"/>
      <p:regular r:id="rId26"/>
    </p:embeddedFont>
    <p:embeddedFont>
      <p:font typeface="HK Grotesk Semi-Bold" charset="1" panose="00000700000000000000"/>
      <p:regular r:id="rId27"/>
    </p:embeddedFont>
    <p:embeddedFont>
      <p:font typeface="HK Grotesk Semi-Bold Italics" charset="1" panose="00000700000000000000"/>
      <p:regular r:id="rId28"/>
    </p:embeddedFont>
    <p:embeddedFont>
      <p:font typeface="Assistant" charset="1" panose="00000500000000000000"/>
      <p:regular r:id="rId29"/>
    </p:embeddedFont>
    <p:embeddedFont>
      <p:font typeface="Assistant Bold" charset="1" panose="00000800000000000000"/>
      <p:regular r:id="rId30"/>
    </p:embeddedFont>
    <p:embeddedFont>
      <p:font typeface="Assistant Extra-Light" charset="1" panose="00000300000000000000"/>
      <p:regular r:id="rId31"/>
    </p:embeddedFont>
    <p:embeddedFont>
      <p:font typeface="Assistant Light" charset="1" panose="00000400000000000000"/>
      <p:regular r:id="rId32"/>
    </p:embeddedFont>
    <p:embeddedFont>
      <p:font typeface="Assistant Semi-Bold" charset="1" panose="00000700000000000000"/>
      <p:regular r:id="rId33"/>
    </p:embeddedFont>
    <p:embeddedFont>
      <p:font typeface="Assistant Ultra-Bold" charset="1" panose="0000090000000000000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slides/slide1.xml" Type="http://schemas.openxmlformats.org/officeDocument/2006/relationships/slide"/><Relationship Id="rId36" Target="slides/slide2.xml" Type="http://schemas.openxmlformats.org/officeDocument/2006/relationships/slide"/><Relationship Id="rId37" Target="slides/slide3.xml" Type="http://schemas.openxmlformats.org/officeDocument/2006/relationships/slide"/><Relationship Id="rId38" Target="slides/slide4.xml" Type="http://schemas.openxmlformats.org/officeDocument/2006/relationships/slide"/><Relationship Id="rId39" Target="slides/slide5.xml" Type="http://schemas.openxmlformats.org/officeDocument/2006/relationships/slide"/><Relationship Id="rId4" Target="theme/theme1.xml" Type="http://schemas.openxmlformats.org/officeDocument/2006/relationships/theme"/><Relationship Id="rId40" Target="slides/slide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1.png" Type="http://schemas.openxmlformats.org/officeDocument/2006/relationships/image"/><Relationship Id="rId5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4284719"/>
            <a:ext cx="10724012" cy="4352287"/>
            <a:chOff x="0" y="0"/>
            <a:chExt cx="14298683" cy="580304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4752884"/>
              <a:ext cx="9499197" cy="10501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  <a:spcBef>
                  <a:spcPct val="0"/>
                </a:spcBef>
              </a:pPr>
              <a:r>
                <a:rPr lang="en-US" sz="4800">
                  <a:solidFill>
                    <a:srgbClr val="731F7D"/>
                  </a:solidFill>
                  <a:latin typeface="Halant Medium"/>
                </a:rPr>
                <a:t>Using ROI, opencv, tkinter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9050"/>
              <a:ext cx="14298683" cy="40666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284"/>
                </a:lnSpc>
              </a:pPr>
              <a:r>
                <a:rPr lang="en-US" sz="10410">
                  <a:solidFill>
                    <a:srgbClr val="000000"/>
                  </a:solidFill>
                  <a:latin typeface="HK Grotesk Bold"/>
                </a:rPr>
                <a:t>Document</a:t>
              </a:r>
            </a:p>
            <a:p>
              <a:pPr>
                <a:lnSpc>
                  <a:spcPts val="12284"/>
                </a:lnSpc>
              </a:pPr>
              <a:r>
                <a:rPr lang="en-US" sz="10410">
                  <a:solidFill>
                    <a:srgbClr val="000000"/>
                  </a:solidFill>
                  <a:latin typeface="HK Grotesk Bold"/>
                </a:rPr>
                <a:t>Scanner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624184">
            <a:off x="9190413" y="-1204481"/>
            <a:ext cx="9054625" cy="8058616"/>
          </a:xfrm>
          <a:custGeom>
            <a:avLst/>
            <a:gdLst/>
            <a:ahLst/>
            <a:cxnLst/>
            <a:rect r="r" b="b" t="t" l="l"/>
            <a:pathLst>
              <a:path h="8058616" w="9054625">
                <a:moveTo>
                  <a:pt x="0" y="0"/>
                </a:moveTo>
                <a:lnTo>
                  <a:pt x="9054625" y="0"/>
                </a:lnTo>
                <a:lnTo>
                  <a:pt x="9054625" y="8058616"/>
                </a:lnTo>
                <a:lnTo>
                  <a:pt x="0" y="8058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017281">
            <a:off x="7304671" y="971407"/>
            <a:ext cx="1811240" cy="1716150"/>
          </a:xfrm>
          <a:custGeom>
            <a:avLst/>
            <a:gdLst/>
            <a:ahLst/>
            <a:cxnLst/>
            <a:rect r="r" b="b" t="t" l="l"/>
            <a:pathLst>
              <a:path h="1716150" w="1811240">
                <a:moveTo>
                  <a:pt x="0" y="0"/>
                </a:moveTo>
                <a:lnTo>
                  <a:pt x="1811240" y="0"/>
                </a:lnTo>
                <a:lnTo>
                  <a:pt x="1811240" y="1716150"/>
                </a:lnTo>
                <a:lnTo>
                  <a:pt x="0" y="17161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567437">
            <a:off x="16126494" y="6825098"/>
            <a:ext cx="3789612" cy="3623816"/>
          </a:xfrm>
          <a:custGeom>
            <a:avLst/>
            <a:gdLst/>
            <a:ahLst/>
            <a:cxnLst/>
            <a:rect r="r" b="b" t="t" l="l"/>
            <a:pathLst>
              <a:path h="3623816" w="3789612">
                <a:moveTo>
                  <a:pt x="0" y="0"/>
                </a:moveTo>
                <a:lnTo>
                  <a:pt x="3789612" y="0"/>
                </a:lnTo>
                <a:lnTo>
                  <a:pt x="3789612" y="3623816"/>
                </a:lnTo>
                <a:lnTo>
                  <a:pt x="0" y="36238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094169">
            <a:off x="-2768217" y="5870308"/>
            <a:ext cx="6176663" cy="5906434"/>
          </a:xfrm>
          <a:custGeom>
            <a:avLst/>
            <a:gdLst/>
            <a:ahLst/>
            <a:cxnLst/>
            <a:rect r="r" b="b" t="t" l="l"/>
            <a:pathLst>
              <a:path h="5906434" w="6176663">
                <a:moveTo>
                  <a:pt x="0" y="0"/>
                </a:moveTo>
                <a:lnTo>
                  <a:pt x="6176663" y="0"/>
                </a:lnTo>
                <a:lnTo>
                  <a:pt x="6176663" y="5906433"/>
                </a:lnTo>
                <a:lnTo>
                  <a:pt x="0" y="5906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440951">
            <a:off x="-957979" y="335262"/>
            <a:ext cx="2207918" cy="2092002"/>
          </a:xfrm>
          <a:custGeom>
            <a:avLst/>
            <a:gdLst/>
            <a:ahLst/>
            <a:cxnLst/>
            <a:rect r="r" b="b" t="t" l="l"/>
            <a:pathLst>
              <a:path h="2092002" w="2207918">
                <a:moveTo>
                  <a:pt x="0" y="0"/>
                </a:moveTo>
                <a:lnTo>
                  <a:pt x="2207919" y="0"/>
                </a:lnTo>
                <a:lnTo>
                  <a:pt x="2207919" y="2092002"/>
                </a:lnTo>
                <a:lnTo>
                  <a:pt x="0" y="2092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06173" y="5337279"/>
            <a:ext cx="2318971" cy="2318971"/>
          </a:xfrm>
          <a:custGeom>
            <a:avLst/>
            <a:gdLst/>
            <a:ahLst/>
            <a:cxnLst/>
            <a:rect r="r" b="b" t="t" l="l"/>
            <a:pathLst>
              <a:path h="2318971" w="2318971">
                <a:moveTo>
                  <a:pt x="0" y="0"/>
                </a:moveTo>
                <a:lnTo>
                  <a:pt x="2318972" y="0"/>
                </a:lnTo>
                <a:lnTo>
                  <a:pt x="2318972" y="2318971"/>
                </a:lnTo>
                <a:lnTo>
                  <a:pt x="0" y="23189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252869" y="5312218"/>
            <a:ext cx="2487361" cy="2487361"/>
          </a:xfrm>
          <a:custGeom>
            <a:avLst/>
            <a:gdLst/>
            <a:ahLst/>
            <a:cxnLst/>
            <a:rect r="r" b="b" t="t" l="l"/>
            <a:pathLst>
              <a:path h="2487361" w="2487361">
                <a:moveTo>
                  <a:pt x="0" y="0"/>
                </a:moveTo>
                <a:lnTo>
                  <a:pt x="2487362" y="0"/>
                </a:lnTo>
                <a:lnTo>
                  <a:pt x="2487362" y="2487361"/>
                </a:lnTo>
                <a:lnTo>
                  <a:pt x="0" y="24873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401478" y="5337279"/>
            <a:ext cx="4451925" cy="2542892"/>
          </a:xfrm>
          <a:custGeom>
            <a:avLst/>
            <a:gdLst/>
            <a:ahLst/>
            <a:cxnLst/>
            <a:rect r="r" b="b" t="t" l="l"/>
            <a:pathLst>
              <a:path h="2542892" w="4451925">
                <a:moveTo>
                  <a:pt x="0" y="0"/>
                </a:moveTo>
                <a:lnTo>
                  <a:pt x="4451925" y="0"/>
                </a:lnTo>
                <a:lnTo>
                  <a:pt x="4451925" y="2542892"/>
                </a:lnTo>
                <a:lnTo>
                  <a:pt x="0" y="25428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657600" y="1964763"/>
            <a:ext cx="10176271" cy="1056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>
                <a:solidFill>
                  <a:srgbClr val="000000"/>
                </a:solidFill>
                <a:latin typeface="HK Grotesk Bold"/>
              </a:rPr>
              <a:t>Concepts and Libraries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733800" y="3733896"/>
            <a:ext cx="3787282" cy="118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2"/>
              </a:lnSpc>
            </a:pPr>
            <a:r>
              <a:rPr lang="en-US" sz="4294">
                <a:solidFill>
                  <a:srgbClr val="731F7D"/>
                </a:solidFill>
                <a:latin typeface="Halant Bold"/>
              </a:rPr>
              <a:t>ROI</a:t>
            </a:r>
          </a:p>
          <a:p>
            <a:pPr algn="ctr">
              <a:lnSpc>
                <a:spcPts val="3762"/>
              </a:lnSpc>
            </a:pPr>
            <a:r>
              <a:rPr lang="en-US" sz="2894">
                <a:solidFill>
                  <a:srgbClr val="731F7D"/>
                </a:solidFill>
                <a:latin typeface="Halant Bold"/>
              </a:rPr>
              <a:t>(Region Of Interest)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02909" y="3976466"/>
            <a:ext cx="3787282" cy="697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82"/>
              </a:lnSpc>
              <a:spcBef>
                <a:spcPct val="0"/>
              </a:spcBef>
            </a:pPr>
            <a:r>
              <a:rPr lang="en-US" sz="4294">
                <a:solidFill>
                  <a:srgbClr val="731F7D"/>
                </a:solidFill>
                <a:latin typeface="Halant Bold"/>
              </a:rPr>
              <a:t>OpenCV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3472018" y="4024091"/>
            <a:ext cx="3787282" cy="1313188"/>
            <a:chOff x="0" y="0"/>
            <a:chExt cx="5049709" cy="175091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47625"/>
              <a:ext cx="5049709" cy="9147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582"/>
                </a:lnSpc>
                <a:spcBef>
                  <a:spcPct val="0"/>
                </a:spcBef>
              </a:pPr>
              <a:r>
                <a:rPr lang="en-US" sz="4294">
                  <a:solidFill>
                    <a:srgbClr val="731F7D"/>
                  </a:solidFill>
                  <a:latin typeface="Halant Bold"/>
                </a:rPr>
                <a:t>Tkinter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272447"/>
              <a:ext cx="5049709" cy="4784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98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088749">
            <a:off x="15238549" y="7531796"/>
            <a:ext cx="2440941" cy="2312792"/>
          </a:xfrm>
          <a:custGeom>
            <a:avLst/>
            <a:gdLst/>
            <a:ahLst/>
            <a:cxnLst/>
            <a:rect r="r" b="b" t="t" l="l"/>
            <a:pathLst>
              <a:path h="2312792" w="2440941">
                <a:moveTo>
                  <a:pt x="0" y="0"/>
                </a:moveTo>
                <a:lnTo>
                  <a:pt x="2440941" y="0"/>
                </a:lnTo>
                <a:lnTo>
                  <a:pt x="2440941" y="2312792"/>
                </a:lnTo>
                <a:lnTo>
                  <a:pt x="0" y="2312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05580">
            <a:off x="-2362671" y="6401890"/>
            <a:ext cx="7824542" cy="6963843"/>
          </a:xfrm>
          <a:custGeom>
            <a:avLst/>
            <a:gdLst/>
            <a:ahLst/>
            <a:cxnLst/>
            <a:rect r="r" b="b" t="t" l="l"/>
            <a:pathLst>
              <a:path h="6963843" w="7824542">
                <a:moveTo>
                  <a:pt x="0" y="0"/>
                </a:moveTo>
                <a:lnTo>
                  <a:pt x="7824542" y="0"/>
                </a:lnTo>
                <a:lnTo>
                  <a:pt x="7824542" y="6963843"/>
                </a:lnTo>
                <a:lnTo>
                  <a:pt x="0" y="69638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959566">
            <a:off x="-761750" y="523555"/>
            <a:ext cx="2895099" cy="2768439"/>
          </a:xfrm>
          <a:custGeom>
            <a:avLst/>
            <a:gdLst/>
            <a:ahLst/>
            <a:cxnLst/>
            <a:rect r="r" b="b" t="t" l="l"/>
            <a:pathLst>
              <a:path h="2768439" w="2895099">
                <a:moveTo>
                  <a:pt x="0" y="0"/>
                </a:moveTo>
                <a:lnTo>
                  <a:pt x="2895100" y="0"/>
                </a:lnTo>
                <a:lnTo>
                  <a:pt x="2895100" y="2768439"/>
                </a:lnTo>
                <a:lnTo>
                  <a:pt x="0" y="27684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900502" y="291086"/>
            <a:ext cx="12677861" cy="9704828"/>
          </a:xfrm>
          <a:custGeom>
            <a:avLst/>
            <a:gdLst/>
            <a:ahLst/>
            <a:cxnLst/>
            <a:rect r="r" b="b" t="t" l="l"/>
            <a:pathLst>
              <a:path h="9704828" w="12677861">
                <a:moveTo>
                  <a:pt x="0" y="0"/>
                </a:moveTo>
                <a:lnTo>
                  <a:pt x="12677861" y="0"/>
                </a:lnTo>
                <a:lnTo>
                  <a:pt x="12677861" y="9704828"/>
                </a:lnTo>
                <a:lnTo>
                  <a:pt x="0" y="97048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30308" y="4096171"/>
            <a:ext cx="5307614" cy="2104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>
                <a:solidFill>
                  <a:srgbClr val="000000"/>
                </a:solidFill>
                <a:latin typeface="HK Grotesk Bold"/>
              </a:rPr>
              <a:t>Imported</a:t>
            </a:r>
          </a:p>
          <a:p>
            <a:pPr>
              <a:lnSpc>
                <a:spcPts val="8345"/>
              </a:lnSpc>
            </a:pPr>
            <a:r>
              <a:rPr lang="en-US" sz="7072">
                <a:solidFill>
                  <a:srgbClr val="000000"/>
                </a:solidFill>
                <a:latin typeface="HK Grotesk Bold"/>
              </a:rPr>
              <a:t>Libraries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494633">
            <a:off x="-2022061" y="8242530"/>
            <a:ext cx="4315504" cy="4088940"/>
          </a:xfrm>
          <a:custGeom>
            <a:avLst/>
            <a:gdLst/>
            <a:ahLst/>
            <a:cxnLst/>
            <a:rect r="r" b="b" t="t" l="l"/>
            <a:pathLst>
              <a:path h="4088940" w="4315504">
                <a:moveTo>
                  <a:pt x="0" y="0"/>
                </a:moveTo>
                <a:lnTo>
                  <a:pt x="4315504" y="0"/>
                </a:lnTo>
                <a:lnTo>
                  <a:pt x="4315504" y="4088940"/>
                </a:lnTo>
                <a:lnTo>
                  <a:pt x="0" y="4088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19556" y="4086768"/>
            <a:ext cx="6188277" cy="2122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>
                <a:solidFill>
                  <a:srgbClr val="000000"/>
                </a:solidFill>
                <a:latin typeface="HK Grotesk Bold"/>
              </a:rPr>
              <a:t>Functions Created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313119">
            <a:off x="15158388" y="-1579634"/>
            <a:ext cx="5214256" cy="4986132"/>
          </a:xfrm>
          <a:custGeom>
            <a:avLst/>
            <a:gdLst/>
            <a:ahLst/>
            <a:cxnLst/>
            <a:rect r="r" b="b" t="t" l="l"/>
            <a:pathLst>
              <a:path h="4986132" w="5214256">
                <a:moveTo>
                  <a:pt x="0" y="0"/>
                </a:moveTo>
                <a:lnTo>
                  <a:pt x="5214256" y="0"/>
                </a:lnTo>
                <a:lnTo>
                  <a:pt x="5214256" y="4986132"/>
                </a:lnTo>
                <a:lnTo>
                  <a:pt x="0" y="49861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020033" y="178482"/>
            <a:ext cx="12901617" cy="9930036"/>
          </a:xfrm>
          <a:custGeom>
            <a:avLst/>
            <a:gdLst/>
            <a:ahLst/>
            <a:cxnLst/>
            <a:rect r="r" b="b" t="t" l="l"/>
            <a:pathLst>
              <a:path h="9930036" w="12901617">
                <a:moveTo>
                  <a:pt x="0" y="0"/>
                </a:moveTo>
                <a:lnTo>
                  <a:pt x="12901617" y="0"/>
                </a:lnTo>
                <a:lnTo>
                  <a:pt x="12901617" y="9930036"/>
                </a:lnTo>
                <a:lnTo>
                  <a:pt x="0" y="99300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564986" y="-3282418"/>
            <a:ext cx="7027814" cy="6254754"/>
          </a:xfrm>
          <a:custGeom>
            <a:avLst/>
            <a:gdLst/>
            <a:ahLst/>
            <a:cxnLst/>
            <a:rect r="r" b="b" t="t" l="l"/>
            <a:pathLst>
              <a:path h="6254754" w="7027814">
                <a:moveTo>
                  <a:pt x="0" y="0"/>
                </a:moveTo>
                <a:lnTo>
                  <a:pt x="7027814" y="0"/>
                </a:lnTo>
                <a:lnTo>
                  <a:pt x="7027814" y="6254755"/>
                </a:lnTo>
                <a:lnTo>
                  <a:pt x="0" y="6254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490257">
            <a:off x="7989172" y="8611142"/>
            <a:ext cx="2546291" cy="2412611"/>
          </a:xfrm>
          <a:custGeom>
            <a:avLst/>
            <a:gdLst/>
            <a:ahLst/>
            <a:cxnLst/>
            <a:rect r="r" b="b" t="t" l="l"/>
            <a:pathLst>
              <a:path h="2412611" w="2546291">
                <a:moveTo>
                  <a:pt x="0" y="0"/>
                </a:moveTo>
                <a:lnTo>
                  <a:pt x="2546291" y="0"/>
                </a:lnTo>
                <a:lnTo>
                  <a:pt x="2546291" y="2412611"/>
                </a:lnTo>
                <a:lnTo>
                  <a:pt x="0" y="24126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958118" y="3544971"/>
            <a:ext cx="6608915" cy="3982856"/>
          </a:xfrm>
          <a:custGeom>
            <a:avLst/>
            <a:gdLst/>
            <a:ahLst/>
            <a:cxnLst/>
            <a:rect r="r" b="b" t="t" l="l"/>
            <a:pathLst>
              <a:path h="3982856" w="6608915">
                <a:moveTo>
                  <a:pt x="0" y="0"/>
                </a:moveTo>
                <a:lnTo>
                  <a:pt x="6608916" y="0"/>
                </a:lnTo>
                <a:lnTo>
                  <a:pt x="6608916" y="3982856"/>
                </a:lnTo>
                <a:lnTo>
                  <a:pt x="0" y="39828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823883" y="3152072"/>
            <a:ext cx="6797870" cy="4768655"/>
          </a:xfrm>
          <a:custGeom>
            <a:avLst/>
            <a:gdLst/>
            <a:ahLst/>
            <a:cxnLst/>
            <a:rect r="r" b="b" t="t" l="l"/>
            <a:pathLst>
              <a:path h="4768655" w="6797870">
                <a:moveTo>
                  <a:pt x="0" y="0"/>
                </a:moveTo>
                <a:lnTo>
                  <a:pt x="6797870" y="0"/>
                </a:lnTo>
                <a:lnTo>
                  <a:pt x="6797870" y="4768655"/>
                </a:lnTo>
                <a:lnTo>
                  <a:pt x="0" y="47686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038225"/>
            <a:ext cx="9235582" cy="1191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440"/>
              </a:lnSpc>
            </a:pPr>
            <a:r>
              <a:rPr lang="en-US" sz="8000">
                <a:solidFill>
                  <a:srgbClr val="4D1354"/>
                </a:solidFill>
                <a:latin typeface="HK Grotesk Bold"/>
              </a:rPr>
              <a:t>Output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494633">
            <a:off x="7828277" y="9031944"/>
            <a:ext cx="2604581" cy="2467841"/>
          </a:xfrm>
          <a:custGeom>
            <a:avLst/>
            <a:gdLst/>
            <a:ahLst/>
            <a:cxnLst/>
            <a:rect r="r" b="b" t="t" l="l"/>
            <a:pathLst>
              <a:path h="2467841" w="2604581">
                <a:moveTo>
                  <a:pt x="0" y="0"/>
                </a:moveTo>
                <a:lnTo>
                  <a:pt x="2604581" y="0"/>
                </a:lnTo>
                <a:lnTo>
                  <a:pt x="2604581" y="2467841"/>
                </a:lnTo>
                <a:lnTo>
                  <a:pt x="0" y="24678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088749">
            <a:off x="1631143" y="-2578373"/>
            <a:ext cx="3903561" cy="3698625"/>
          </a:xfrm>
          <a:custGeom>
            <a:avLst/>
            <a:gdLst/>
            <a:ahLst/>
            <a:cxnLst/>
            <a:rect r="r" b="b" t="t" l="l"/>
            <a:pathLst>
              <a:path h="3698625" w="3903561">
                <a:moveTo>
                  <a:pt x="0" y="0"/>
                </a:moveTo>
                <a:lnTo>
                  <a:pt x="3903562" y="0"/>
                </a:lnTo>
                <a:lnTo>
                  <a:pt x="3903562" y="3698625"/>
                </a:lnTo>
                <a:lnTo>
                  <a:pt x="0" y="369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13119">
            <a:off x="-3109196" y="4175850"/>
            <a:ext cx="8275792" cy="7913726"/>
          </a:xfrm>
          <a:custGeom>
            <a:avLst/>
            <a:gdLst/>
            <a:ahLst/>
            <a:cxnLst/>
            <a:rect r="r" b="b" t="t" l="l"/>
            <a:pathLst>
              <a:path h="7913726" w="8275792">
                <a:moveTo>
                  <a:pt x="0" y="0"/>
                </a:moveTo>
                <a:lnTo>
                  <a:pt x="8275792" y="0"/>
                </a:lnTo>
                <a:lnTo>
                  <a:pt x="8275792" y="7913726"/>
                </a:lnTo>
                <a:lnTo>
                  <a:pt x="0" y="79137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965189">
            <a:off x="11239029" y="-3141539"/>
            <a:ext cx="7824542" cy="6963843"/>
          </a:xfrm>
          <a:custGeom>
            <a:avLst/>
            <a:gdLst/>
            <a:ahLst/>
            <a:cxnLst/>
            <a:rect r="r" b="b" t="t" l="l"/>
            <a:pathLst>
              <a:path h="6963843" w="7824542">
                <a:moveTo>
                  <a:pt x="0" y="0"/>
                </a:moveTo>
                <a:lnTo>
                  <a:pt x="7824542" y="0"/>
                </a:lnTo>
                <a:lnTo>
                  <a:pt x="7824542" y="6963842"/>
                </a:lnTo>
                <a:lnTo>
                  <a:pt x="0" y="69638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8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1207755">
            <a:off x="13218087" y="5225672"/>
            <a:ext cx="6135171" cy="7102948"/>
          </a:xfrm>
          <a:custGeom>
            <a:avLst/>
            <a:gdLst/>
            <a:ahLst/>
            <a:cxnLst/>
            <a:rect r="r" b="b" t="t" l="l"/>
            <a:pathLst>
              <a:path h="7102948" w="6135171">
                <a:moveTo>
                  <a:pt x="0" y="0"/>
                </a:moveTo>
                <a:lnTo>
                  <a:pt x="6135171" y="0"/>
                </a:lnTo>
                <a:lnTo>
                  <a:pt x="6135171" y="7102948"/>
                </a:lnTo>
                <a:lnTo>
                  <a:pt x="0" y="71029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249485" y="4230855"/>
            <a:ext cx="11789030" cy="2130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86"/>
              </a:lnSpc>
            </a:pPr>
            <a:r>
              <a:rPr lang="en-US" sz="15986" spc="1358">
                <a:solidFill>
                  <a:srgbClr val="6EA4CA"/>
                </a:solidFill>
                <a:latin typeface="Big Shoulders Display Bold"/>
              </a:rPr>
              <a:t>THANK YOU 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DAFoh-iQg0Q</dc:identifier>
  <dcterms:modified xsi:type="dcterms:W3CDTF">2011-08-01T06:04:30Z</dcterms:modified>
  <cp:revision>1</cp:revision>
  <dc:title>Document Scanner</dc:title>
</cp:coreProperties>
</file>

<file path=docProps/thumbnail.jpeg>
</file>